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Филиал МОУ Назаровской школы «Дубровский детский сад»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360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 - это первые педагоги </vt:lpstr>
      <vt:lpstr>Презентация PowerPoint</vt:lpstr>
      <vt:lpstr>Презентация PowerPoint</vt:lpstr>
      <vt:lpstr>ЕДИНОЕ ОБРАЗОВАТЕЛЬНОЕ ПРОСТРАНСТВО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2023-02-22T14:53:18Z</dcterms:created>
  <dcterms:modified xsi:type="dcterms:W3CDTF">2023-11-22T07:16:50Z</dcterms:modified>
</cp:coreProperties>
</file>